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  <p:sldId id="267" r:id="rId4"/>
    <p:sldId id="261" r:id="rId5"/>
    <p:sldId id="262" r:id="rId6"/>
    <p:sldId id="263" r:id="rId7"/>
    <p:sldId id="264" r:id="rId8"/>
    <p:sldId id="269" r:id="rId9"/>
    <p:sldId id="265" r:id="rId10"/>
    <p:sldId id="266" r:id="rId11"/>
    <p:sldId id="268" r:id="rId12"/>
    <p:sldId id="277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60" autoAdjust="0"/>
    <p:restoredTop sz="94660"/>
  </p:normalViewPr>
  <p:slideViewPr>
    <p:cSldViewPr>
      <p:cViewPr varScale="1">
        <p:scale>
          <a:sx n="93" d="100"/>
          <a:sy n="93" d="100"/>
        </p:scale>
        <p:origin x="-4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Attention! Le stress </a:t>
            </a:r>
            <a:r>
              <a:rPr lang="en-US" sz="3600" i="1" dirty="0" err="1" smtClean="0"/>
              <a:t>peut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</a:t>
            </a:r>
            <a:r>
              <a:rPr lang="en-US" sz="3600" i="1" dirty="0" smtClean="0"/>
              <a:t> faire mal!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 bwMode="auto">
          <a:xfrm>
            <a:off x="5638800" y="381000"/>
            <a:ext cx="3352800" cy="3124200"/>
          </a:xfrm>
          <a:prstGeom prst="wedgeRoundRectCallout">
            <a:avLst>
              <a:gd name="adj1" fmla="val 62942"/>
              <a:gd name="adj2" fmla="val 7691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228600" y="381000"/>
            <a:ext cx="3657600" cy="3124200"/>
          </a:xfrm>
          <a:prstGeom prst="wedgeRoundRectCallout">
            <a:avLst>
              <a:gd name="adj1" fmla="val -70514"/>
              <a:gd name="adj2" fmla="val 84418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mal au  _________</a:t>
            </a:r>
            <a:r>
              <a:rPr lang="fr-FR" sz="3600" dirty="0" smtClean="0"/>
              <a:t>!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500" y="2984500"/>
            <a:ext cx="4025900" cy="4025900"/>
          </a:xfrm>
          <a:prstGeom prst="rect">
            <a:avLst/>
          </a:prstGeom>
        </p:spPr>
      </p:pic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6431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 bwMode="auto">
          <a:xfrm>
            <a:off x="5638800" y="381000"/>
            <a:ext cx="3352800" cy="3124200"/>
          </a:xfrm>
          <a:prstGeom prst="wedgeRoundRectCallout">
            <a:avLst>
              <a:gd name="adj1" fmla="val 62942"/>
              <a:gd name="adj2" fmla="val 7691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228600" y="381000"/>
            <a:ext cx="3657600" cy="3124200"/>
          </a:xfrm>
          <a:prstGeom prst="wedgeRoundRectCallout">
            <a:avLst>
              <a:gd name="adj1" fmla="val -70514"/>
              <a:gd name="adj2" fmla="val 84418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mal à l’ _________</a:t>
            </a:r>
            <a:r>
              <a:rPr lang="fr-FR" sz="3600" dirty="0" smtClean="0"/>
              <a:t>!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895600"/>
            <a:ext cx="5867400" cy="3907780"/>
          </a:xfrm>
          <a:prstGeom prst="rect">
            <a:avLst/>
          </a:prstGeom>
        </p:spPr>
      </p:pic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189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</a:t>
            </a:r>
            <a:r>
              <a:rPr lang="fr-FR" dirty="0" smtClean="0"/>
              <a:t>évisons!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217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057400"/>
            <a:ext cx="3196738" cy="48006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 bwMode="auto">
          <a:xfrm>
            <a:off x="304800" y="304800"/>
            <a:ext cx="3352800" cy="3124200"/>
          </a:xfrm>
          <a:prstGeom prst="wedgeRoundRectCallout">
            <a:avLst>
              <a:gd name="adj1" fmla="val -86782"/>
              <a:gd name="adj2" fmla="val 10159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562600" y="304800"/>
            <a:ext cx="3124200" cy="3124200"/>
          </a:xfrm>
          <a:prstGeom prst="wedgeRoundRectCallout">
            <a:avLst>
              <a:gd name="adj1" fmla="val 79548"/>
              <a:gd name="adj2" fmla="val 111517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mal au _________!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2057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FFFF00"/>
                </a:solidFill>
              </a:rPr>
              <a:t>ventre</a:t>
            </a:r>
            <a:endParaRPr lang="fr-FR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515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200" y="3187700"/>
            <a:ext cx="5384800" cy="35941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 bwMode="auto">
          <a:xfrm>
            <a:off x="304800" y="304800"/>
            <a:ext cx="3352800" cy="3124200"/>
          </a:xfrm>
          <a:prstGeom prst="wedgeRoundRectCallout">
            <a:avLst>
              <a:gd name="adj1" fmla="val -86782"/>
              <a:gd name="adj2" fmla="val 10159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257800" y="304800"/>
            <a:ext cx="3657600" cy="3124200"/>
          </a:xfrm>
          <a:prstGeom prst="wedgeRoundRectCallout">
            <a:avLst>
              <a:gd name="adj1" fmla="val 79548"/>
              <a:gd name="adj2" fmla="val 111517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une contracture du _________!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26302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FFFF00"/>
                </a:solidFill>
              </a:rPr>
              <a:t>cou</a:t>
            </a:r>
            <a:endParaRPr lang="fr-FR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655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 bwMode="auto">
          <a:xfrm>
            <a:off x="304800" y="304800"/>
            <a:ext cx="3352800" cy="3124200"/>
          </a:xfrm>
          <a:prstGeom prst="wedgeRoundRectCallout">
            <a:avLst>
              <a:gd name="adj1" fmla="val -86782"/>
              <a:gd name="adj2" fmla="val 10159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257800" y="304800"/>
            <a:ext cx="3657600" cy="3124200"/>
          </a:xfrm>
          <a:prstGeom prst="wedgeRoundRectCallout">
            <a:avLst>
              <a:gd name="adj1" fmla="val 79548"/>
              <a:gd name="adj2" fmla="val 111517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mal aux _________!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048000"/>
            <a:ext cx="5715000" cy="3810000"/>
          </a:xfrm>
          <a:prstGeom prst="rect">
            <a:avLst/>
          </a:prstGeom>
        </p:spPr>
      </p:pic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2057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FFFF00"/>
                </a:solidFill>
              </a:rPr>
              <a:t>yeux</a:t>
            </a:r>
            <a:endParaRPr lang="fr-FR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617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CHANGEZ DE RÔLE!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6548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 bwMode="auto">
          <a:xfrm>
            <a:off x="5638800" y="381000"/>
            <a:ext cx="3352800" cy="3124200"/>
          </a:xfrm>
          <a:prstGeom prst="wedgeRoundRectCallout">
            <a:avLst>
              <a:gd name="adj1" fmla="val 62942"/>
              <a:gd name="adj2" fmla="val 7691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228600" y="381000"/>
            <a:ext cx="3657600" cy="3124200"/>
          </a:xfrm>
          <a:prstGeom prst="wedgeRoundRectCallout">
            <a:avLst>
              <a:gd name="adj1" fmla="val -70514"/>
              <a:gd name="adj2" fmla="val 84418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le _________</a:t>
            </a:r>
            <a:r>
              <a:rPr lang="fr-FR" sz="3600" dirty="0"/>
              <a:t> </a:t>
            </a:r>
            <a:r>
              <a:rPr lang="fr-FR" sz="3600" dirty="0" smtClean="0"/>
              <a:t>qui palpite!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895600"/>
            <a:ext cx="4953000" cy="3962400"/>
          </a:xfrm>
          <a:prstGeom prst="rect">
            <a:avLst/>
          </a:prstGeom>
        </p:spPr>
      </p:pic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16396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err="1" smtClean="0">
                <a:solidFill>
                  <a:srgbClr val="FFFF00"/>
                </a:solidFill>
              </a:rPr>
              <a:t>coeur</a:t>
            </a:r>
            <a:endParaRPr lang="fr-FR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51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 bwMode="auto">
          <a:xfrm>
            <a:off x="5638800" y="381000"/>
            <a:ext cx="3352800" cy="3124200"/>
          </a:xfrm>
          <a:prstGeom prst="wedgeRoundRectCallout">
            <a:avLst>
              <a:gd name="adj1" fmla="val 62942"/>
              <a:gd name="adj2" fmla="val 7691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228600" y="381000"/>
            <a:ext cx="3657600" cy="3124200"/>
          </a:xfrm>
          <a:prstGeom prst="wedgeRoundRectCallout">
            <a:avLst>
              <a:gd name="adj1" fmla="val -70514"/>
              <a:gd name="adj2" fmla="val 84418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mal au  _________</a:t>
            </a:r>
            <a:r>
              <a:rPr lang="fr-FR" sz="3600" dirty="0" smtClean="0"/>
              <a:t>!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500" y="2984500"/>
            <a:ext cx="4025900" cy="4025900"/>
          </a:xfrm>
          <a:prstGeom prst="rect">
            <a:avLst/>
          </a:prstGeom>
        </p:spPr>
      </p:pic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1730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FFFF00"/>
                </a:solidFill>
              </a:rPr>
              <a:t>dos</a:t>
            </a:r>
            <a:endParaRPr lang="fr-FR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43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 bwMode="auto">
          <a:xfrm>
            <a:off x="5638800" y="381000"/>
            <a:ext cx="3352800" cy="3124200"/>
          </a:xfrm>
          <a:prstGeom prst="wedgeRoundRectCallout">
            <a:avLst>
              <a:gd name="adj1" fmla="val 62942"/>
              <a:gd name="adj2" fmla="val 7691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228600" y="381000"/>
            <a:ext cx="3657600" cy="3124200"/>
          </a:xfrm>
          <a:prstGeom prst="wedgeRoundRectCallout">
            <a:avLst>
              <a:gd name="adj1" fmla="val -70514"/>
              <a:gd name="adj2" fmla="val 84418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mal à l’ _________</a:t>
            </a:r>
            <a:r>
              <a:rPr lang="fr-FR" sz="3600" dirty="0" smtClean="0"/>
              <a:t>!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895600"/>
            <a:ext cx="5867400" cy="3907780"/>
          </a:xfrm>
          <a:prstGeom prst="rect">
            <a:avLst/>
          </a:prstGeom>
        </p:spPr>
      </p:pic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16396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FFFF00"/>
                </a:solidFill>
              </a:rPr>
              <a:t>épaule</a:t>
            </a:r>
            <a:endParaRPr lang="fr-FR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865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C’est après les examens et vous et vos amis vous sentez un peu stressés.</a:t>
            </a:r>
          </a:p>
          <a:p>
            <a:r>
              <a:rPr lang="fr-FR" dirty="0" smtClean="0"/>
              <a:t>Alors, vous discutez ce qui vous </a:t>
            </a:r>
            <a:r>
              <a:rPr lang="fr-FR" smtClean="0"/>
              <a:t>arrive pendant </a:t>
            </a:r>
            <a:r>
              <a:rPr lang="fr-FR" dirty="0" smtClean="0"/>
              <a:t>ces moments et les problèmes de santé qui suivent.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4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Compléter les conversations avec la partie du corps approprié.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7703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505200"/>
            <a:ext cx="3302000" cy="33020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 bwMode="auto">
          <a:xfrm>
            <a:off x="304800" y="304800"/>
            <a:ext cx="3352800" cy="3124200"/>
          </a:xfrm>
          <a:prstGeom prst="wedgeRoundRectCallout">
            <a:avLst>
              <a:gd name="adj1" fmla="val -86782"/>
              <a:gd name="adj2" fmla="val 10159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562600" y="304800"/>
            <a:ext cx="3124200" cy="3124200"/>
          </a:xfrm>
          <a:prstGeom prst="wedgeRoundRectCallout">
            <a:avLst>
              <a:gd name="adj1" fmla="val 79548"/>
              <a:gd name="adj2" fmla="val 111517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mal </a:t>
            </a: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à la </a:t>
            </a: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_________!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Modèle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2057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FFFF00"/>
                </a:solidFill>
              </a:rPr>
              <a:t>tête</a:t>
            </a:r>
            <a:endParaRPr lang="fr-FR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38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057400"/>
            <a:ext cx="3196738" cy="48006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 bwMode="auto">
          <a:xfrm>
            <a:off x="304800" y="304800"/>
            <a:ext cx="3352800" cy="3124200"/>
          </a:xfrm>
          <a:prstGeom prst="wedgeRoundRectCallout">
            <a:avLst>
              <a:gd name="adj1" fmla="val -86782"/>
              <a:gd name="adj2" fmla="val 10159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562600" y="304800"/>
            <a:ext cx="3124200" cy="3124200"/>
          </a:xfrm>
          <a:prstGeom prst="wedgeRoundRectCallout">
            <a:avLst>
              <a:gd name="adj1" fmla="val 79548"/>
              <a:gd name="adj2" fmla="val 111517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mal au _________!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4510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200" y="3187700"/>
            <a:ext cx="5384800" cy="35941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 bwMode="auto">
          <a:xfrm>
            <a:off x="304800" y="304800"/>
            <a:ext cx="3352800" cy="3124200"/>
          </a:xfrm>
          <a:prstGeom prst="wedgeRoundRectCallout">
            <a:avLst>
              <a:gd name="adj1" fmla="val -86782"/>
              <a:gd name="adj2" fmla="val 10159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257800" y="304800"/>
            <a:ext cx="3657600" cy="3124200"/>
          </a:xfrm>
          <a:prstGeom prst="wedgeRoundRectCallout">
            <a:avLst>
              <a:gd name="adj1" fmla="val 79548"/>
              <a:gd name="adj2" fmla="val 111517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une contracture du _________!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7848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 bwMode="auto">
          <a:xfrm>
            <a:off x="304800" y="304800"/>
            <a:ext cx="3352800" cy="3124200"/>
          </a:xfrm>
          <a:prstGeom prst="wedgeRoundRectCallout">
            <a:avLst>
              <a:gd name="adj1" fmla="val -86782"/>
              <a:gd name="adj2" fmla="val 10159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257800" y="304800"/>
            <a:ext cx="3657600" cy="3124200"/>
          </a:xfrm>
          <a:prstGeom prst="wedgeRoundRectCallout">
            <a:avLst>
              <a:gd name="adj1" fmla="val 79548"/>
              <a:gd name="adj2" fmla="val 111517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mal aux _________!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048000"/>
            <a:ext cx="5715000" cy="3810000"/>
          </a:xfrm>
          <a:prstGeom prst="rect">
            <a:avLst/>
          </a:prstGeom>
        </p:spPr>
      </p:pic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7205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CHANGEZ DE RÔLE!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840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 bwMode="auto">
          <a:xfrm>
            <a:off x="5638800" y="381000"/>
            <a:ext cx="3352800" cy="3124200"/>
          </a:xfrm>
          <a:prstGeom prst="wedgeRoundRectCallout">
            <a:avLst>
              <a:gd name="adj1" fmla="val 62942"/>
              <a:gd name="adj2" fmla="val 7691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Qu’est-ce qui t’arrive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quand tu es stressé?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228600" y="381000"/>
            <a:ext cx="3657600" cy="3124200"/>
          </a:xfrm>
          <a:prstGeom prst="wedgeRoundRectCallout">
            <a:avLst>
              <a:gd name="adj1" fmla="val -70514"/>
              <a:gd name="adj2" fmla="val 84418"/>
              <a:gd name="adj3" fmla="val 16667"/>
            </a:avLst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Quand je suis stressé, j’ai le _________</a:t>
            </a:r>
            <a:r>
              <a:rPr lang="fr-FR" sz="3600" dirty="0"/>
              <a:t> </a:t>
            </a:r>
            <a:r>
              <a:rPr lang="fr-FR" sz="3600" dirty="0" smtClean="0"/>
              <a:t>qui palpite!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895600"/>
            <a:ext cx="4953000" cy="3962400"/>
          </a:xfrm>
          <a:prstGeom prst="rect">
            <a:avLst/>
          </a:prstGeom>
        </p:spPr>
      </p:pic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7614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859</TotalTime>
  <Words>386</Words>
  <Application>Microsoft Macintosh PowerPoint</Application>
  <PresentationFormat>On-screen Show (4:3)</PresentationFormat>
  <Paragraphs>58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Theme16</vt:lpstr>
      <vt:lpstr>Français 3 – Unité 3</vt:lpstr>
      <vt:lpstr>Contexte</vt:lpstr>
      <vt:lpstr>Tâche</vt:lpstr>
      <vt:lpstr>Modèle</vt:lpstr>
      <vt:lpstr>#1</vt:lpstr>
      <vt:lpstr>#2</vt:lpstr>
      <vt:lpstr>#3</vt:lpstr>
      <vt:lpstr>CHANGEZ DE RÔLE!</vt:lpstr>
      <vt:lpstr>#4</vt:lpstr>
      <vt:lpstr>#5</vt:lpstr>
      <vt:lpstr>#6</vt:lpstr>
      <vt:lpstr>Révisons!</vt:lpstr>
      <vt:lpstr>#1</vt:lpstr>
      <vt:lpstr>#2</vt:lpstr>
      <vt:lpstr>#3</vt:lpstr>
      <vt:lpstr>CHANGEZ DE RÔLE!</vt:lpstr>
      <vt:lpstr>#4</vt:lpstr>
      <vt:lpstr>#5</vt:lpstr>
      <vt:lpstr>#6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78</cp:revision>
  <dcterms:created xsi:type="dcterms:W3CDTF">2006-02-03T00:08:49Z</dcterms:created>
  <dcterms:modified xsi:type="dcterms:W3CDTF">2014-01-29T16:09:13Z</dcterms:modified>
</cp:coreProperties>
</file>